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10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9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4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1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0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5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1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2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7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3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6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5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3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5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985A90-64B4-45CE-A59F-3A23C53DF736}" type="datetimeFigureOut">
              <a:rPr lang="en-US" smtClean="0"/>
              <a:t>26-Jun-16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FB9DA3-58D6-4AB5-8759-0BB3B83DF8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3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75454"/>
          </a:xfrm>
        </p:spPr>
        <p:txBody>
          <a:bodyPr/>
          <a:lstStyle/>
          <a:p>
            <a:r>
              <a:rPr lang="sr-Latn-RS" sz="7200" dirty="0" smtClean="0"/>
              <a:t>High5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Miloš Arsić 14604</a:t>
            </a:r>
          </a:p>
          <a:p>
            <a:r>
              <a:rPr lang="sr-Latn-RS" dirty="0" smtClean="0"/>
              <a:t>Dimitrije Kocić 14700</a:t>
            </a:r>
          </a:p>
          <a:p>
            <a:r>
              <a:rPr lang="sr-Latn-RS" dirty="0" smtClean="0"/>
              <a:t>Marko Milušev 14781</a:t>
            </a:r>
          </a:p>
          <a:p>
            <a:r>
              <a:rPr lang="sr-Latn-RS" dirty="0" smtClean="0"/>
              <a:t>Nemanja Tošić 14966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Arena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7"/>
            <a:ext cx="9598150" cy="4233672"/>
          </a:xfrm>
        </p:spPr>
      </p:pic>
      <p:sp>
        <p:nvSpPr>
          <p:cNvPr id="5" name="Right Arrow 4"/>
          <p:cNvSpPr/>
          <p:nvPr/>
        </p:nvSpPr>
        <p:spPr>
          <a:xfrm rot="19041346">
            <a:off x="2483106" y="439520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8969967">
            <a:off x="9373931" y="4395206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83434">
            <a:off x="5480578" y="4395204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7389" y="5019181"/>
            <a:ext cx="137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Delovi arene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5576" y="4249942"/>
            <a:ext cx="120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Cena karte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53512" y="4859997"/>
            <a:ext cx="134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Dugme upgrade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36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Profile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7"/>
            <a:ext cx="9598150" cy="4233672"/>
          </a:xfrm>
        </p:spPr>
      </p:pic>
      <p:sp>
        <p:nvSpPr>
          <p:cNvPr id="5" name="Right Arrow 4"/>
          <p:cNvSpPr/>
          <p:nvPr/>
        </p:nvSpPr>
        <p:spPr>
          <a:xfrm rot="18255032">
            <a:off x="9305939" y="4654539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5718682">
            <a:off x="3101299" y="449979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482726">
            <a:off x="1592153" y="449133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4806698">
            <a:off x="3698122" y="4222481"/>
            <a:ext cx="1172263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494" y="5140030"/>
            <a:ext cx="113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Promena šifre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2373" y="5195342"/>
            <a:ext cx="119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Odabir sponzora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10286" y="5140030"/>
            <a:ext cx="1417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Obnova ugovora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3310" y="4909310"/>
            <a:ext cx="254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Informacije o korisniku i njegovom timu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2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Game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8"/>
            <a:ext cx="9598150" cy="4233672"/>
          </a:xfrm>
        </p:spPr>
      </p:pic>
      <p:sp>
        <p:nvSpPr>
          <p:cNvPr id="7" name="Right Arrow 6"/>
          <p:cNvSpPr/>
          <p:nvPr/>
        </p:nvSpPr>
        <p:spPr>
          <a:xfrm rot="9844759">
            <a:off x="6279578" y="2176378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474183">
            <a:off x="4812935" y="4821320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3819572">
            <a:off x="6699161" y="4661652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8910169">
            <a:off x="4350134" y="405220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4167317">
            <a:off x="2023563" y="4671486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446359">
            <a:off x="8576762" y="4695317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91156" y="2067892"/>
            <a:ext cx="92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Rezultat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0951" y="4543668"/>
            <a:ext cx="128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Svi igraci na terenu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8246" y="5266494"/>
            <a:ext cx="97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Timeout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3575" y="5169820"/>
            <a:ext cx="120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Odigrane akcije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0946" y="5305719"/>
            <a:ext cx="120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Tvoji igrači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62575" y="5325385"/>
            <a:ext cx="180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Protivnički igrači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61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814604"/>
          </a:xfrm>
        </p:spPr>
        <p:txBody>
          <a:bodyPr/>
          <a:lstStyle/>
          <a:p>
            <a:r>
              <a:rPr lang="sr-Latn-RS" dirty="0" smtClean="0"/>
              <a:t>Zahvaljujemo na pažnji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84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Šta je High5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High5 je web aplikacija koja je simulacija košarkaškog </a:t>
            </a:r>
            <a:r>
              <a:rPr lang="sr-Latn-RS" dirty="0" smtClean="0"/>
              <a:t>mena</a:t>
            </a:r>
            <a:r>
              <a:rPr lang="en-US" dirty="0" smtClean="0"/>
              <a:t>d</a:t>
            </a:r>
            <a:r>
              <a:rPr lang="sr-Latn-RS" dirty="0" smtClean="0"/>
              <a:t>žera</a:t>
            </a:r>
            <a:endParaRPr lang="sr-Latn-RS" dirty="0" smtClean="0"/>
          </a:p>
          <a:p>
            <a:r>
              <a:rPr lang="sr-Latn-RS" dirty="0" smtClean="0"/>
              <a:t>Svaki korisnik ima svoj tim i može </a:t>
            </a:r>
            <a:r>
              <a:rPr lang="sr-Latn-RS" dirty="0" smtClean="0"/>
              <a:t>da vodi samo jedan tim</a:t>
            </a:r>
            <a:endParaRPr lang="sr-Latn-RS" dirty="0" smtClean="0"/>
          </a:p>
          <a:p>
            <a:r>
              <a:rPr lang="sr-Latn-RS" dirty="0" smtClean="0"/>
              <a:t>High5 vam omogućava da osetite čari košarkaških </a:t>
            </a:r>
            <a:r>
              <a:rPr lang="sr-Latn-RS" dirty="0" smtClean="0"/>
              <a:t>menadžera </a:t>
            </a:r>
            <a:r>
              <a:rPr lang="sr-Latn-RS" dirty="0" smtClean="0"/>
              <a:t>kao što su:</a:t>
            </a:r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4216400"/>
            <a:ext cx="2520855" cy="169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71" y="4240414"/>
            <a:ext cx="2520855" cy="1697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41" y="4240974"/>
            <a:ext cx="2520856" cy="16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4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5599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757964"/>
            <a:ext cx="9601196" cy="4237607"/>
          </a:xfrm>
        </p:spPr>
      </p:pic>
      <p:sp>
        <p:nvSpPr>
          <p:cNvPr id="5" name="Right Arrow 4"/>
          <p:cNvSpPr/>
          <p:nvPr/>
        </p:nvSpPr>
        <p:spPr>
          <a:xfrm rot="21020124">
            <a:off x="3299033" y="2709427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20336404">
            <a:off x="3539710" y="4014787"/>
            <a:ext cx="840489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9460107">
            <a:off x="7809913" y="3119223"/>
            <a:ext cx="946685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4083" y="2784143"/>
            <a:ext cx="164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Dugme za registrovanje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892" y="4192872"/>
            <a:ext cx="1648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Dugme za potvrđivanje logovanja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4322" y="2784143"/>
            <a:ext cx="1648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Polja za unos username-a i sifre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9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5402" y="982132"/>
            <a:ext cx="9601196" cy="655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RS" dirty="0" smtClean="0"/>
              <a:t>Register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755648"/>
            <a:ext cx="9601197" cy="4230805"/>
          </a:xfrm>
        </p:spPr>
      </p:pic>
      <p:sp>
        <p:nvSpPr>
          <p:cNvPr id="14" name="Right Arrow 13"/>
          <p:cNvSpPr/>
          <p:nvPr/>
        </p:nvSpPr>
        <p:spPr>
          <a:xfrm rot="12243523">
            <a:off x="7968140" y="413938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8930480">
            <a:off x="4696028" y="4483916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21020124">
            <a:off x="3339978" y="3255338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0202729">
            <a:off x="7983461" y="2727931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20675811">
            <a:off x="3335864" y="3789432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2321461">
            <a:off x="6478961" y="4618303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60677" y="3237957"/>
            <a:ext cx="164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Unos i potvrda sifre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60677" y="3954596"/>
            <a:ext cx="164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Unos imena tima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24071" y="5007035"/>
            <a:ext cx="191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Unos slike za grb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47187" y="5011996"/>
            <a:ext cx="194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Dugme za potvrdu registracije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56108" y="4360704"/>
            <a:ext cx="164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Unos imena arene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95476" y="2540806"/>
            <a:ext cx="175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Unos korisničkog imena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03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8"/>
            <a:ext cx="9601200" cy="4235249"/>
          </a:xfrm>
        </p:spPr>
      </p:pic>
      <p:sp>
        <p:nvSpPr>
          <p:cNvPr id="5" name="Right Arrow 4"/>
          <p:cNvSpPr/>
          <p:nvPr/>
        </p:nvSpPr>
        <p:spPr>
          <a:xfrm rot="21020124">
            <a:off x="3299033" y="2709427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5673309" y="2053062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>
            <a:off x="10113928" y="2709427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1020124">
            <a:off x="2783523" y="343789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1020124">
            <a:off x="2627529" y="4140757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21020124">
            <a:off x="2627530" y="4879274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7754" y="2083105"/>
            <a:ext cx="72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Menu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81517" y="3502954"/>
            <a:ext cx="1321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Help i logout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1260" y="3460934"/>
            <a:ext cx="175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Podaci o timu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8448" y="4811073"/>
            <a:ext cx="129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Sledece 3 utakmice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8448" y="4241618"/>
            <a:ext cx="15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Pozicija tima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3413" y="2729436"/>
            <a:ext cx="175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Sledeca utakmca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39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8"/>
            <a:ext cx="9601200" cy="4235248"/>
          </a:xfrm>
        </p:spPr>
      </p:pic>
      <p:sp>
        <p:nvSpPr>
          <p:cNvPr id="5" name="Right Arrow 4"/>
          <p:cNvSpPr/>
          <p:nvPr/>
        </p:nvSpPr>
        <p:spPr>
          <a:xfrm rot="10800000">
            <a:off x="4851570" y="4857850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9611393">
            <a:off x="5315173" y="2446274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277767" y="530853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1020124">
            <a:off x="8696723" y="4736120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215737">
            <a:off x="7973121" y="2772546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88124" y="5328269"/>
            <a:ext cx="90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Budžet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0985" y="4809358"/>
            <a:ext cx="92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Taktika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384" y="2188277"/>
            <a:ext cx="125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Lista igraca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9035" y="4877584"/>
            <a:ext cx="105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Legenda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6942" y="2237161"/>
            <a:ext cx="142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Prva petorka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63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League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7"/>
            <a:ext cx="9601200" cy="4235250"/>
          </a:xfrm>
        </p:spPr>
      </p:pic>
      <p:sp>
        <p:nvSpPr>
          <p:cNvPr id="5" name="Right Arrow 4"/>
          <p:cNvSpPr/>
          <p:nvPr/>
        </p:nvSpPr>
        <p:spPr>
          <a:xfrm rot="13135281">
            <a:off x="2278177" y="4751860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9426976">
            <a:off x="5691187" y="4334955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21020124">
            <a:off x="7134823" y="4927434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1942" y="5178632"/>
            <a:ext cx="109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Svi timovi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5391" y="4830723"/>
            <a:ext cx="9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Sledece kolo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3892" y="5130515"/>
            <a:ext cx="10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Nagrade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09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Training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7"/>
            <a:ext cx="9598150" cy="4233672"/>
          </a:xfrm>
        </p:spPr>
      </p:pic>
      <p:sp>
        <p:nvSpPr>
          <p:cNvPr id="5" name="Right Arrow 4"/>
          <p:cNvSpPr/>
          <p:nvPr/>
        </p:nvSpPr>
        <p:spPr>
          <a:xfrm rot="16930038">
            <a:off x="8724773" y="3449367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4095977">
            <a:off x="9613080" y="4361294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4416468">
            <a:off x="5673309" y="4814892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4524" y="5196185"/>
            <a:ext cx="279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Lista igraca i njihovo napredovanje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85030" y="4186494"/>
            <a:ext cx="103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Težina treninga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5754" y="5011519"/>
            <a:ext cx="10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Dugme za trening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8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836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Transfers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755648"/>
            <a:ext cx="9598150" cy="4233672"/>
          </a:xfrm>
        </p:spPr>
      </p:pic>
      <p:sp>
        <p:nvSpPr>
          <p:cNvPr id="5" name="Right Arrow 4"/>
          <p:cNvSpPr/>
          <p:nvPr/>
        </p:nvSpPr>
        <p:spPr>
          <a:xfrm rot="12691250">
            <a:off x="7842896" y="4805513"/>
            <a:ext cx="845382" cy="3890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7614" y="5063696"/>
            <a:ext cx="199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Lista svih slobodnih igraca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57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</TotalTime>
  <Words>168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Garamond</vt:lpstr>
      <vt:lpstr>Organic</vt:lpstr>
      <vt:lpstr>High5</vt:lpstr>
      <vt:lpstr>Šta je High5</vt:lpstr>
      <vt:lpstr>Login</vt:lpstr>
      <vt:lpstr>PowerPoint Presentation</vt:lpstr>
      <vt:lpstr>Home</vt:lpstr>
      <vt:lpstr>Team</vt:lpstr>
      <vt:lpstr>League</vt:lpstr>
      <vt:lpstr>Training</vt:lpstr>
      <vt:lpstr>Transfers</vt:lpstr>
      <vt:lpstr>Arena</vt:lpstr>
      <vt:lpstr>Profile</vt:lpstr>
      <vt:lpstr>Game</vt:lpstr>
      <vt:lpstr>Zahvaljujemo na pažnji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High5</dc:title>
  <dc:creator>Milos Arsic</dc:creator>
  <cp:lastModifiedBy>Milos Arsic</cp:lastModifiedBy>
  <cp:revision>13</cp:revision>
  <dcterms:created xsi:type="dcterms:W3CDTF">2016-06-25T16:13:48Z</dcterms:created>
  <dcterms:modified xsi:type="dcterms:W3CDTF">2016-06-26T15:53:02Z</dcterms:modified>
</cp:coreProperties>
</file>